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6" r:id="rId11"/>
    <p:sldId id="268" r:id="rId12"/>
    <p:sldId id="269" r:id="rId13"/>
    <p:sldId id="270" r:id="rId14"/>
    <p:sldId id="272" r:id="rId15"/>
    <p:sldId id="273" r:id="rId16"/>
    <p:sldId id="274" r:id="rId17"/>
    <p:sldId id="271" r:id="rId18"/>
    <p:sldId id="279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E743-2D9F-46EC-AB1A-8ED51ED17F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EC4D0-2B96-4A9A-BB47-1A16E5E80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2F04C-B45F-4B5E-92E0-93B450F6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994C2-B3C8-47D1-9D81-589A1EF48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B4EC8-D227-4AFC-8EEB-F705E5E41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92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E019E-6B70-4BE5-AF04-80A7DBB92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1DB6B4-2BC9-4118-96A3-CC4CAE10F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076A-4B12-41FD-AF63-EE5410ABB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046DC-ECBA-4F2E-9AD5-20B30780B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69242-FC6B-4707-8513-AAF745C0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57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2C38D4-129D-4A5C-9E7E-15897243BA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42FC9-63B5-4EF3-A91F-32DAE393F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03D34-87EF-4FB4-BEC1-D242A2B0E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6F311-C266-4D34-ABE2-C8D51C793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ED181-ADA2-4FDD-B4D5-71E9BAD84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11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50B7E-9B9E-4E71-865E-3C90835F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9A684-ACCC-4B86-B42C-057A30038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6C625-49C3-486F-8E28-9ED813984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EBF69-93D0-4577-B903-23698D0E6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8D002-00C3-4E74-84CA-36E08FB56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405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07000-0D10-4514-86C4-CA89C9578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34C27-1C8A-4B45-9FB2-81383445B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717C3-512A-4DF1-B64E-417A69F9D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6E60A-ACD9-4339-A406-CB8294194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660C2-974A-4294-9A8C-9F4D4278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103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0E45-4A84-4750-9AD4-410B5A46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85C15-C118-4B46-815A-20C7FB0032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EB96E-3C34-4363-A0F5-B95C0DEF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3A4E12-E084-44D1-AFE0-A18AAE371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130C2-AA10-4ED2-8A5F-99EF3C4A4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ABF24-B8B6-4D70-83E2-11E93DA45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23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1E3AD-CB98-4150-89D7-F33A7CF2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58BBB-ABA5-4C70-9EDE-DF3227E11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472E-AAFA-4662-981D-B08CBFCC2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9D623-4561-4CCC-BD2C-CA4D2F8CC5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3A40F3-3F95-4B75-AF5E-1E3385481C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41376-8C5F-42B1-987E-8F7EBC559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572ECD-252E-4207-B544-2ECEFE732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DBDBCD-0161-4276-BA34-7974E657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8084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84C2B-3CFE-4703-9597-55553DFD1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F6797C-C591-4C0F-8900-458A073FF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5B3AF3-E1B3-41C7-B1FC-3BFAC4771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4F41C-8DE1-4B5C-98FC-5626C3DEE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849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FE5C1-DD26-4375-8839-4FA9087C4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C42227-B529-41FD-9139-14A84301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D5A3D-E150-4EBB-B5B8-4605A1AE9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55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70BA0-C176-456E-9BDB-1FD4E948C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35667-16F0-4E4D-BA55-331591109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E17CB-2C94-4791-A795-9A90055E3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8124-3366-48CE-90B0-0390BE6AF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4297F-88AD-4386-A19E-C2A2A31C4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25C4B-997A-4DE1-83BE-2581819B0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9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4347-D8EF-498B-AA0B-F0DC150C0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1FFB8-24FA-4550-AB7B-CFA32CE93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11E5B-9CBF-4453-AD43-9EFB70E1AC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A35DA-B9A8-4A59-AC5D-AD97ADD16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B9D30-BCB1-4310-8655-8B5F03ABC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A5CBA-E701-464D-838B-274367BD5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209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716673-C1DE-44D2-ADB6-85E92429D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DDF94-8198-404B-BD86-ED9F64B4D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C3FC6-BA06-4B94-B8A4-D1F98C53B1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78662-17F4-408E-928E-B00B72C67B37}" type="datetimeFigureOut">
              <a:rPr lang="en-IN" smtClean="0"/>
              <a:t>17-01-2021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3D433-32AD-4B31-8ED2-3D37BB097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1B4AF-AB55-4D96-8553-44B65BD03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FE4100-0714-4B55-8B50-CEC5E7FF39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89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1E13D9-570F-431F-933F-5DF1644F9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22" y="643467"/>
            <a:ext cx="10037956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3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A63AD12-837A-4E03-928C-1E6A530FD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395"/>
            <a:ext cx="12192000" cy="598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3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2E3591-6407-4111-B4E0-A575A366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5163"/>
            <a:ext cx="12192000" cy="416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4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FF7826-DD9A-41E2-B895-C3E48AACD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2956"/>
            <a:ext cx="12192000" cy="55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9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75895C-06BE-4658-966A-FA5F13FA3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0333"/>
            <a:ext cx="12192000" cy="575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553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26E215-E8EE-4AE1-8860-25ABDD51F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0488"/>
            <a:ext cx="12192000" cy="577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280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FE7AE2-3D2E-43A2-8408-4FF19C8B4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890"/>
            <a:ext cx="12192000" cy="668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92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B1DA5C-5E49-4988-AA12-64CF4079E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022" y="643467"/>
            <a:ext cx="10037956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377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302F85-FB57-4A19-8268-2B4B15448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077"/>
            <a:ext cx="12192000" cy="592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89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00ECAC-50BA-4B55-8020-D1F65A63D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IN" sz="4000" b="0" i="0">
                <a:solidFill>
                  <a:srgbClr val="FFFFFF"/>
                </a:solidFill>
                <a:effectLst/>
                <a:latin typeface="erdana"/>
              </a:rPr>
              <a:t>Jenkins Automated Deployment</a:t>
            </a:r>
            <a:br>
              <a:rPr lang="en-IN" sz="4000" b="0" i="0">
                <a:solidFill>
                  <a:srgbClr val="FFFFFF"/>
                </a:solidFill>
                <a:effectLst/>
                <a:latin typeface="erdana"/>
              </a:rPr>
            </a:br>
            <a:endParaRPr lang="en-IN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C5ED8-52BB-4D8B-9703-52BCF5B48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7015981" cy="5546047"/>
          </a:xfrm>
        </p:spPr>
        <p:txBody>
          <a:bodyPr anchor="ctr">
            <a:normAutofit/>
          </a:bodyPr>
          <a:lstStyle/>
          <a:p>
            <a:r>
              <a:rPr lang="en-US" sz="2000" b="0" i="0" dirty="0">
                <a:effectLst/>
                <a:latin typeface="verdana" panose="020B0604030504040204" pitchFamily="34" charset="0"/>
              </a:rPr>
              <a:t>Jenkins provides many plugins which can be used to transfer the build files to the respective application or web server after a successful build, for example, the "</a:t>
            </a:r>
            <a:r>
              <a:rPr lang="en-US" sz="2000" b="1" i="0" dirty="0">
                <a:effectLst/>
                <a:latin typeface="verdana" panose="020B0604030504040204" pitchFamily="34" charset="0"/>
              </a:rPr>
              <a:t>Deploy to container</a:t>
            </a:r>
            <a:r>
              <a:rPr lang="en-US" sz="2000" b="0" i="0" dirty="0">
                <a:effectLst/>
                <a:latin typeface="verdana" panose="020B0604030504040204" pitchFamily="34" charset="0"/>
              </a:rPr>
              <a:t>" plugin. This plugin takes a war or ear file and then it deploys to a running remote application server at the end of a build.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183294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365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702A60-01FE-4844-8FAE-257EAF7F0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853" y="643467"/>
            <a:ext cx="9860294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95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039C77-35DB-47D0-BB28-7B7CEDFA2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3"/>
            <a:ext cx="10905066" cy="463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48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9A2017-9870-4581-81F5-CBCDA98D3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89102"/>
            <a:ext cx="10905066" cy="547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141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19392C-1525-4016-8BE1-B0F99379A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26" y="643466"/>
            <a:ext cx="1076534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1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F3C78B-840D-4305-8B8F-9CBC9DE5D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8"/>
            <a:ext cx="10905066" cy="556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57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22B832-5DF3-40D3-A373-C0718C20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1071562"/>
            <a:ext cx="1054417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01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AAA49-249E-4DE4-8583-2350FC56E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585787"/>
            <a:ext cx="1004887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34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9D1B2A-7C44-4044-A21C-87BDB4569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7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30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Widescreen</PresentationFormat>
  <Paragraphs>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erdana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Jenkins Automated Deployment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jagdish modi</dc:creator>
  <cp:lastModifiedBy>jagdish modi</cp:lastModifiedBy>
  <cp:revision>1</cp:revision>
  <dcterms:created xsi:type="dcterms:W3CDTF">2021-01-17T04:02:17Z</dcterms:created>
  <dcterms:modified xsi:type="dcterms:W3CDTF">2021-01-17T04:02:55Z</dcterms:modified>
</cp:coreProperties>
</file>

<file path=docProps/thumbnail.jpeg>
</file>